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59" r:id="rId5"/>
    <p:sldId id="260" r:id="rId6"/>
    <p:sldId id="262" r:id="rId7"/>
    <p:sldId id="263" r:id="rId8"/>
    <p:sldId id="264" r:id="rId9"/>
    <p:sldId id="265" r:id="rId10"/>
    <p:sldId id="266" r:id="rId11"/>
    <p:sldId id="268" r:id="rId12"/>
    <p:sldId id="267" r:id="rId13"/>
    <p:sldId id="269" r:id="rId14"/>
    <p:sldId id="270" r:id="rId15"/>
    <p:sldId id="271" r:id="rId16"/>
    <p:sldId id="272"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21" autoAdjust="0"/>
    <p:restoredTop sz="94660"/>
  </p:normalViewPr>
  <p:slideViewPr>
    <p:cSldViewPr>
      <p:cViewPr varScale="1">
        <p:scale>
          <a:sx n="86" d="100"/>
          <a:sy n="86" d="100"/>
        </p:scale>
        <p:origin x="-148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6B11E93-7DCF-44AD-BA44-E158DA138F5F}" type="datetimeFigureOut">
              <a:rPr lang="en-CA" smtClean="0"/>
              <a:pPr/>
              <a:t>21/12/2010</a:t>
            </a:fld>
            <a:endParaRPr lang="en-CA"/>
          </a:p>
        </p:txBody>
      </p:sp>
      <p:sp>
        <p:nvSpPr>
          <p:cNvPr id="19" name="Footer Placeholder 18"/>
          <p:cNvSpPr>
            <a:spLocks noGrp="1"/>
          </p:cNvSpPr>
          <p:nvPr>
            <p:ph type="ftr" sz="quarter" idx="11"/>
          </p:nvPr>
        </p:nvSpPr>
        <p:spPr/>
        <p:txBody>
          <a:bodyPr/>
          <a:lstStyle/>
          <a:p>
            <a:endParaRPr lang="en-CA"/>
          </a:p>
        </p:txBody>
      </p:sp>
      <p:sp>
        <p:nvSpPr>
          <p:cNvPr id="27" name="Slide Number Placeholder 26"/>
          <p:cNvSpPr>
            <a:spLocks noGrp="1"/>
          </p:cNvSpPr>
          <p:nvPr>
            <p:ph type="sldNum" sz="quarter" idx="12"/>
          </p:nvPr>
        </p:nvSpPr>
        <p:spPr/>
        <p:txBody>
          <a:bodyPr/>
          <a:lstStyle/>
          <a:p>
            <a:fld id="{572A7608-BE57-409F-AF9B-17DD27E4F4DB}"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B11E93-7DCF-44AD-BA44-E158DA138F5F}" type="datetimeFigureOut">
              <a:rPr lang="en-CA" smtClean="0"/>
              <a:pPr/>
              <a:t>21/12/2010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72A7608-BE57-409F-AF9B-17DD27E4F4DB}"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B11E93-7DCF-44AD-BA44-E158DA138F5F}" type="datetimeFigureOut">
              <a:rPr lang="en-CA" smtClean="0"/>
              <a:pPr/>
              <a:t>21/12/2010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72A7608-BE57-409F-AF9B-17DD27E4F4DB}"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B11E93-7DCF-44AD-BA44-E158DA138F5F}" type="datetimeFigureOut">
              <a:rPr lang="en-CA" smtClean="0"/>
              <a:pPr/>
              <a:t>21/12/2010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72A7608-BE57-409F-AF9B-17DD27E4F4DB}"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6B11E93-7DCF-44AD-BA44-E158DA138F5F}" type="datetimeFigureOut">
              <a:rPr lang="en-CA" smtClean="0"/>
              <a:pPr/>
              <a:t>21/12/2010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72A7608-BE57-409F-AF9B-17DD27E4F4DB}"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6B11E93-7DCF-44AD-BA44-E158DA138F5F}" type="datetimeFigureOut">
              <a:rPr lang="en-CA" smtClean="0"/>
              <a:pPr/>
              <a:t>21/12/2010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572A7608-BE57-409F-AF9B-17DD27E4F4DB}"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6B11E93-7DCF-44AD-BA44-E158DA138F5F}" type="datetimeFigureOut">
              <a:rPr lang="en-CA" smtClean="0"/>
              <a:pPr/>
              <a:t>21/12/2010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572A7608-BE57-409F-AF9B-17DD27E4F4DB}"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6B11E93-7DCF-44AD-BA44-E158DA138F5F}" type="datetimeFigureOut">
              <a:rPr lang="en-CA" smtClean="0"/>
              <a:pPr/>
              <a:t>21/12/2010</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572A7608-BE57-409F-AF9B-17DD27E4F4DB}"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B11E93-7DCF-44AD-BA44-E158DA138F5F}" type="datetimeFigureOut">
              <a:rPr lang="en-CA" smtClean="0"/>
              <a:pPr/>
              <a:t>21/12/2010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572A7608-BE57-409F-AF9B-17DD27E4F4DB}"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6B11E93-7DCF-44AD-BA44-E158DA138F5F}" type="datetimeFigureOut">
              <a:rPr lang="en-CA" smtClean="0"/>
              <a:pPr/>
              <a:t>21/12/2010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572A7608-BE57-409F-AF9B-17DD27E4F4DB}"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6B11E93-7DCF-44AD-BA44-E158DA138F5F}" type="datetimeFigureOut">
              <a:rPr lang="en-CA" smtClean="0"/>
              <a:pPr/>
              <a:t>21/12/2010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xfrm>
            <a:off x="8077200" y="6356350"/>
            <a:ext cx="609600" cy="365125"/>
          </a:xfrm>
        </p:spPr>
        <p:txBody>
          <a:bodyPr/>
          <a:lstStyle/>
          <a:p>
            <a:fld id="{572A7608-BE57-409F-AF9B-17DD27E4F4DB}" type="slidenum">
              <a:rPr lang="en-CA" smtClean="0"/>
              <a:pPr/>
              <a:t>‹#›</a:t>
            </a:fld>
            <a:endParaRPr lang="en-C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6B11E93-7DCF-44AD-BA44-E158DA138F5F}" type="datetimeFigureOut">
              <a:rPr lang="en-CA" smtClean="0"/>
              <a:pPr/>
              <a:t>21/12/2010</a:t>
            </a:fld>
            <a:endParaRPr lang="en-C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C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72A7608-BE57-409F-AF9B-17DD27E4F4DB}" type="slidenum">
              <a:rPr lang="en-CA" smtClean="0"/>
              <a:pPr/>
              <a:t>‹#›</a:t>
            </a:fld>
            <a:endParaRPr lang="en-C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7658" y="0"/>
            <a:ext cx="8632906" cy="6525344"/>
          </a:xfrm>
        </p:spPr>
        <p:txBody>
          <a:bodyPr>
            <a:noAutofit/>
          </a:bodyPr>
          <a:lstStyle/>
          <a:p>
            <a:r>
              <a:rPr lang="en-CA" sz="3600" dirty="0" smtClean="0">
                <a:solidFill>
                  <a:srgbClr val="0070C0"/>
                </a:solidFill>
              </a:rPr>
              <a:t>How have events in Saskatchewan's past, including the signing of the treaties, affected our identity?</a:t>
            </a:r>
            <a:r>
              <a:rPr lang="en-CA" sz="3600" dirty="0" smtClean="0"/>
              <a:t/>
            </a:r>
            <a:br>
              <a:rPr lang="en-CA" sz="3600" dirty="0" smtClean="0"/>
            </a:br>
            <a:r>
              <a:rPr lang="en-CA" sz="3600" dirty="0" smtClean="0">
                <a:solidFill>
                  <a:srgbClr val="00B050"/>
                </a:solidFill>
              </a:rPr>
              <a:t>By : Alan Annenkov</a:t>
            </a:r>
            <a:br>
              <a:rPr lang="en-CA" sz="3600" dirty="0" smtClean="0">
                <a:solidFill>
                  <a:srgbClr val="00B050"/>
                </a:solidFill>
              </a:rPr>
            </a:br>
            <a:endParaRPr lang="en-CA" sz="3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Life on the reserve-conclusion.</a:t>
            </a:r>
            <a:endParaRPr lang="en-CA" dirty="0"/>
          </a:p>
        </p:txBody>
      </p:sp>
      <p:sp>
        <p:nvSpPr>
          <p:cNvPr id="3" name="Content Placeholder 2"/>
          <p:cNvSpPr>
            <a:spLocks noGrp="1"/>
          </p:cNvSpPr>
          <p:nvPr>
            <p:ph idx="1"/>
          </p:nvPr>
        </p:nvSpPr>
        <p:spPr/>
        <p:txBody>
          <a:bodyPr/>
          <a:lstStyle/>
          <a:p>
            <a:pPr>
              <a:buNone/>
            </a:pPr>
            <a:r>
              <a:rPr lang="en-CA" dirty="0" smtClean="0"/>
              <a:t>As I said, the life on the reserve was very hard and frustrating for the First Nation people. In my opinion the pass system was to rouge, and I wish that it never happened. I still think that it is necessary that I will mention the white men’s point of view because they did a lot to do what the thought it was right. So is the reserve life  was fair- my opinion is no. Does it helped changing the world- yes.</a:t>
            </a:r>
          </a:p>
          <a:p>
            <a:pPr>
              <a:buNone/>
            </a:pPr>
            <a:r>
              <a:rPr lang="en-CA" dirty="0" smtClean="0"/>
              <a:t>This is my opinion.</a:t>
            </a:r>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After the treaties part 1-conclusion</a:t>
            </a:r>
            <a:endParaRPr lang="en-CA" dirty="0"/>
          </a:p>
        </p:txBody>
      </p:sp>
      <p:sp>
        <p:nvSpPr>
          <p:cNvPr id="3" name="Content Placeholder 2"/>
          <p:cNvSpPr>
            <a:spLocks noGrp="1"/>
          </p:cNvSpPr>
          <p:nvPr>
            <p:ph idx="1"/>
          </p:nvPr>
        </p:nvSpPr>
        <p:spPr/>
        <p:txBody>
          <a:bodyPr/>
          <a:lstStyle/>
          <a:p>
            <a:pPr>
              <a:buNone/>
            </a:pPr>
            <a:r>
              <a:rPr lang="en-CA" dirty="0" smtClean="0"/>
              <a:t>This was the view point of the First Nation people and what happened to them after they signed the treaties .</a:t>
            </a:r>
          </a:p>
          <a:p>
            <a:pPr>
              <a:buNone/>
            </a:pPr>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After the treaties part 2</a:t>
            </a:r>
            <a:endParaRPr lang="en-CA" dirty="0"/>
          </a:p>
        </p:txBody>
      </p:sp>
      <p:sp>
        <p:nvSpPr>
          <p:cNvPr id="3" name="Content Placeholder 2"/>
          <p:cNvSpPr>
            <a:spLocks noGrp="1"/>
          </p:cNvSpPr>
          <p:nvPr>
            <p:ph idx="1"/>
          </p:nvPr>
        </p:nvSpPr>
        <p:spPr/>
        <p:txBody>
          <a:bodyPr/>
          <a:lstStyle/>
          <a:p>
            <a:pPr>
              <a:buNone/>
            </a:pPr>
            <a:r>
              <a:rPr lang="en-CA" dirty="0" smtClean="0"/>
              <a:t>On this part I will focus on the point of view of the white men. I want you to think about everything they did and they did it.</a:t>
            </a:r>
          </a:p>
          <a:p>
            <a:pPr>
              <a:buNone/>
            </a:pPr>
            <a:r>
              <a:rPr lang="en-CA" dirty="0" smtClean="0"/>
              <a:t>I will be telling about what happened to them after the First Nation people signed the treaties.</a:t>
            </a:r>
          </a:p>
          <a:p>
            <a:pPr>
              <a:buNone/>
            </a:pPr>
            <a:r>
              <a:rPr lang="en-CA" dirty="0" smtClean="0"/>
              <a:t>I want you to think about how this makes you feel and why.</a:t>
            </a:r>
          </a:p>
          <a:p>
            <a:pPr>
              <a:buNone/>
            </a:pPr>
            <a:r>
              <a:rPr lang="en-CA" dirty="0" smtClean="0"/>
              <a:t> </a:t>
            </a:r>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Canada-pedophiles  </a:t>
            </a:r>
            <a:endParaRPr lang="en-CA" dirty="0"/>
          </a:p>
        </p:txBody>
      </p:sp>
      <p:sp>
        <p:nvSpPr>
          <p:cNvPr id="3" name="Content Placeholder 2"/>
          <p:cNvSpPr>
            <a:spLocks noGrp="1"/>
          </p:cNvSpPr>
          <p:nvPr>
            <p:ph idx="1"/>
          </p:nvPr>
        </p:nvSpPr>
        <p:spPr/>
        <p:txBody>
          <a:bodyPr>
            <a:normAutofit fontScale="92500" lnSpcReduction="20000"/>
          </a:bodyPr>
          <a:lstStyle/>
          <a:p>
            <a:pPr>
              <a:buNone/>
            </a:pPr>
            <a:r>
              <a:rPr lang="en-CA" dirty="0" smtClean="0"/>
              <a:t>In the beginning of Canada, “land of free” the Canadian government had small population and the needed population to keep the country’s economy going up and the were afraid that the US will attack Canada and take all of the land, so What the Canadian government did is that they told all of the world about how “great” Canada is,(but it wasn’t great at all) and that everyone that will come will get free land and other “treats” so people immigrated to Canada and all they got is to cut a whole bunch of trees to make the land good for farming and they worked for the government. I called this section pedophiles because the Canadian government offered the people benefits and the people got only to work-like pedophiles giving candy to little children.</a:t>
            </a:r>
          </a:p>
          <a:p>
            <a:pPr>
              <a:buNone/>
            </a:pPr>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Canada-farming</a:t>
            </a:r>
            <a:endParaRPr lang="en-CA" dirty="0"/>
          </a:p>
        </p:txBody>
      </p:sp>
      <p:sp>
        <p:nvSpPr>
          <p:cNvPr id="3" name="Content Placeholder 2"/>
          <p:cNvSpPr>
            <a:spLocks noGrp="1"/>
          </p:cNvSpPr>
          <p:nvPr>
            <p:ph idx="1"/>
          </p:nvPr>
        </p:nvSpPr>
        <p:spPr/>
        <p:txBody>
          <a:bodyPr/>
          <a:lstStyle/>
          <a:p>
            <a:pPr>
              <a:buNone/>
            </a:pPr>
            <a:r>
              <a:rPr lang="en-CA" dirty="0" smtClean="0"/>
              <a:t>In the early life of  Canada a lot of people farmed because at that time the government probably needed a lot of food to feed the people. </a:t>
            </a:r>
          </a:p>
          <a:p>
            <a:pPr>
              <a:buNone/>
            </a:pPr>
            <a:r>
              <a:rPr lang="en-CA" dirty="0" smtClean="0"/>
              <a:t>I started to think a lot about why the government needed so much farmers.</a:t>
            </a:r>
          </a:p>
          <a:p>
            <a:pPr>
              <a:buNone/>
            </a:pPr>
            <a:r>
              <a:rPr lang="en-CA" dirty="0" smtClean="0"/>
              <a:t>I my opinion the government fed the people an sold some of the food.</a:t>
            </a:r>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Canada-workers</a:t>
            </a:r>
            <a:endParaRPr lang="en-CA" dirty="0"/>
          </a:p>
        </p:txBody>
      </p:sp>
      <p:sp>
        <p:nvSpPr>
          <p:cNvPr id="3" name="Content Placeholder 2"/>
          <p:cNvSpPr>
            <a:spLocks noGrp="1"/>
          </p:cNvSpPr>
          <p:nvPr>
            <p:ph idx="1"/>
          </p:nvPr>
        </p:nvSpPr>
        <p:spPr/>
        <p:txBody>
          <a:bodyPr/>
          <a:lstStyle/>
          <a:p>
            <a:pPr>
              <a:buNone/>
            </a:pPr>
            <a:r>
              <a:rPr lang="en-CA" dirty="0" smtClean="0"/>
              <a:t>A lot of the Chinese and Japanese immigrants worked on the railroads and on the mines. Canada needed the railroad for fast transportation and the mine for iron</a:t>
            </a:r>
            <a:r>
              <a:rPr lang="en-CA" dirty="0" smtClean="0"/>
              <a:t>. They probably used most of the iron and sold a small part of it.</a:t>
            </a:r>
          </a:p>
          <a:p>
            <a:pPr>
              <a:buNone/>
            </a:pPr>
            <a:endParaRPr lang="en-CA" dirty="0" smtClean="0"/>
          </a:p>
          <a:p>
            <a:pPr>
              <a:buNone/>
            </a:pPr>
            <a:r>
              <a:rPr lang="en-CA" dirty="0" smtClean="0"/>
              <a:t> </a:t>
            </a:r>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After the treaties part 2-conclusion</a:t>
            </a:r>
            <a:endParaRPr lang="en-CA" dirty="0"/>
          </a:p>
        </p:txBody>
      </p:sp>
      <p:sp>
        <p:nvSpPr>
          <p:cNvPr id="3" name="Content Placeholder 2"/>
          <p:cNvSpPr>
            <a:spLocks noGrp="1"/>
          </p:cNvSpPr>
          <p:nvPr>
            <p:ph idx="1"/>
          </p:nvPr>
        </p:nvSpPr>
        <p:spPr/>
        <p:txBody>
          <a:bodyPr/>
          <a:lstStyle/>
          <a:p>
            <a:pPr>
              <a:buNone/>
            </a:pPr>
            <a:r>
              <a:rPr lang="en-CA" dirty="0" smtClean="0"/>
              <a:t>I think that the European settlers did not needed the land of Canada, but they wanted it. After the signing of the treaties the white men were very mean to the First Nation people only because the color of their skin, and I don’t like it. I think that the white men were wrong when the thought that the land is theirs and that the white skinned people are the top of the food chain, because the First Nation people’s lifestyle is more “natural” and the white men just destroyed it.</a:t>
            </a:r>
            <a:endParaRPr lang="en-C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Conclusion</a:t>
            </a:r>
            <a:endParaRPr lang="en-CA" dirty="0"/>
          </a:p>
        </p:txBody>
      </p:sp>
      <p:sp>
        <p:nvSpPr>
          <p:cNvPr id="3" name="Content Placeholder 2"/>
          <p:cNvSpPr>
            <a:spLocks noGrp="1"/>
          </p:cNvSpPr>
          <p:nvPr>
            <p:ph idx="1"/>
          </p:nvPr>
        </p:nvSpPr>
        <p:spPr/>
        <p:txBody>
          <a:bodyPr/>
          <a:lstStyle/>
          <a:p>
            <a:pPr>
              <a:buNone/>
            </a:pPr>
            <a:r>
              <a:rPr lang="en-CA" dirty="0" smtClean="0"/>
              <a:t>I want to say that if that was a book, the First Nation people would be the “good guys” and the white men would be the “bad guys”, only because what they did, how they did it, and why. The point of view </a:t>
            </a:r>
            <a:r>
              <a:rPr lang="en-CA" dirty="0" smtClean="0"/>
              <a:t>of both sides is very interesting and fascinating. I would like to learn more about this subject. </a:t>
            </a:r>
            <a:endParaRPr lang="en-CA" dirty="0" smtClean="0"/>
          </a:p>
          <a:p>
            <a:pPr>
              <a:buNone/>
            </a:pPr>
            <a:endParaRPr lang="en-CA"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a:t>
            </a:r>
            <a:endParaRPr lang="en-CA" dirty="0"/>
          </a:p>
        </p:txBody>
      </p:sp>
      <p:sp>
        <p:nvSpPr>
          <p:cNvPr id="3" name="Content Placeholder 2"/>
          <p:cNvSpPr>
            <a:spLocks noGrp="1"/>
          </p:cNvSpPr>
          <p:nvPr>
            <p:ph idx="1"/>
          </p:nvPr>
        </p:nvSpPr>
        <p:spPr/>
        <p:txBody>
          <a:bodyPr/>
          <a:lstStyle/>
          <a:p>
            <a:pPr>
              <a:buNone/>
            </a:pPr>
            <a:r>
              <a:rPr lang="en-CA" dirty="0" smtClean="0"/>
              <a:t>In this power point I will share information with you about the treaties that were signed in Canada’s history and how it affected Canada. I will explain what happened, why and how it changed  Canada. I will try to explain to you as clearly as I can. I will try using a good and understandable English grammar. I am very sorry for any misspellings and mistakes in my English.</a:t>
            </a:r>
          </a:p>
          <a:p>
            <a:pPr>
              <a:buNone/>
            </a:pPr>
            <a:r>
              <a:rPr lang="en-CA" dirty="0" smtClean="0"/>
              <a:t>I will be very glad if you will enjoy this presentation.  </a:t>
            </a:r>
            <a:endParaRPr lang="en-C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What’s a treaty?</a:t>
            </a:r>
            <a:endParaRPr lang="en-CA" dirty="0"/>
          </a:p>
        </p:txBody>
      </p:sp>
      <p:sp>
        <p:nvSpPr>
          <p:cNvPr id="3" name="Content Placeholder 2"/>
          <p:cNvSpPr>
            <a:spLocks noGrp="1"/>
          </p:cNvSpPr>
          <p:nvPr>
            <p:ph idx="1"/>
          </p:nvPr>
        </p:nvSpPr>
        <p:spPr>
          <a:xfrm>
            <a:off x="467544" y="1988840"/>
            <a:ext cx="8229600" cy="4389120"/>
          </a:xfrm>
        </p:spPr>
        <p:txBody>
          <a:bodyPr>
            <a:normAutofit lnSpcReduction="10000"/>
          </a:bodyPr>
          <a:lstStyle/>
          <a:p>
            <a:pPr>
              <a:buNone/>
            </a:pPr>
            <a:r>
              <a:rPr lang="en-CA" dirty="0" smtClean="0"/>
              <a:t>First of all, before I will  start my presentation I want to explain to you what is a treaty.</a:t>
            </a:r>
          </a:p>
          <a:p>
            <a:pPr>
              <a:buNone/>
            </a:pPr>
            <a:r>
              <a:rPr lang="en-CA" dirty="0" smtClean="0"/>
              <a:t>A treaty is like a peace contract between two people or more.</a:t>
            </a:r>
          </a:p>
          <a:p>
            <a:pPr>
              <a:buNone/>
            </a:pPr>
            <a:r>
              <a:rPr lang="en-CA" dirty="0" smtClean="0"/>
              <a:t>When you sign a contract, you agree with everything it says. So is happening with treaties.</a:t>
            </a:r>
          </a:p>
          <a:p>
            <a:pPr>
              <a:buNone/>
            </a:pPr>
            <a:r>
              <a:rPr lang="en-CA" dirty="0" smtClean="0"/>
              <a:t>A treat can be about any subject, for example: money, peace, territory, and much more.</a:t>
            </a:r>
          </a:p>
          <a:p>
            <a:pPr>
              <a:buNone/>
            </a:pPr>
            <a:r>
              <a:rPr lang="en-CA" dirty="0" smtClean="0"/>
              <a:t>In this power point, I will be showing you the treaties that were signed by the European settlers and the First Nation people. </a:t>
            </a:r>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treaties</a:t>
            </a:r>
            <a:endParaRPr lang="en-CA" dirty="0"/>
          </a:p>
        </p:txBody>
      </p:sp>
      <p:sp>
        <p:nvSpPr>
          <p:cNvPr id="3" name="Content Placeholder 2"/>
          <p:cNvSpPr>
            <a:spLocks noGrp="1"/>
          </p:cNvSpPr>
          <p:nvPr>
            <p:ph idx="1"/>
          </p:nvPr>
        </p:nvSpPr>
        <p:spPr/>
        <p:txBody>
          <a:bodyPr>
            <a:normAutofit lnSpcReduction="10000"/>
          </a:bodyPr>
          <a:lstStyle/>
          <a:p>
            <a:pPr marL="514350" indent="-514350">
              <a:buNone/>
            </a:pPr>
            <a:r>
              <a:rPr lang="en-CA" dirty="0" smtClean="0"/>
              <a:t>As I said before I will be explaining you about the treaties that were signed by the white men and the Firs Nation people. On this page I will explain how the treaties worked. The white men wanted the land so they wanted to “trade” the land with First Nation people so they offered them benefits like some parts of the land, money, education, clothing, and other benefits. If the First Nation people signed the treaty the gave the white men all the land that was mentioned in the treaty, and they got all of the benefits that were offered.</a:t>
            </a:r>
          </a:p>
          <a:p>
            <a:pPr marL="514350" indent="-514350">
              <a:buNone/>
            </a:pPr>
            <a:endParaRPr lang="en-CA"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reason for the treaties</a:t>
            </a:r>
            <a:endParaRPr lang="en-CA" dirty="0"/>
          </a:p>
        </p:txBody>
      </p:sp>
      <p:sp>
        <p:nvSpPr>
          <p:cNvPr id="3" name="Content Placeholder 2"/>
          <p:cNvSpPr>
            <a:spLocks noGrp="1"/>
          </p:cNvSpPr>
          <p:nvPr>
            <p:ph idx="1"/>
          </p:nvPr>
        </p:nvSpPr>
        <p:spPr/>
        <p:txBody>
          <a:bodyPr/>
          <a:lstStyle/>
          <a:p>
            <a:pPr>
              <a:buNone/>
            </a:pPr>
            <a:r>
              <a:rPr lang="en-CA" dirty="0" smtClean="0"/>
              <a:t>When the European settlers came they wanted all of the land for themselves, when the met the First Nation people the invented the treaties so they will get the land without entering any conflicts with the First Nation people.</a:t>
            </a:r>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After the treaties part 1</a:t>
            </a:r>
            <a:endParaRPr lang="en-CA" dirty="0"/>
          </a:p>
        </p:txBody>
      </p:sp>
      <p:sp>
        <p:nvSpPr>
          <p:cNvPr id="3" name="Content Placeholder 2"/>
          <p:cNvSpPr>
            <a:spLocks noGrp="1"/>
          </p:cNvSpPr>
          <p:nvPr>
            <p:ph idx="1"/>
          </p:nvPr>
        </p:nvSpPr>
        <p:spPr/>
        <p:txBody>
          <a:bodyPr>
            <a:normAutofit fontScale="92500" lnSpcReduction="10000"/>
          </a:bodyPr>
          <a:lstStyle/>
          <a:p>
            <a:pPr>
              <a:buNone/>
            </a:pPr>
            <a:r>
              <a:rPr lang="en-CA" dirty="0" smtClean="0"/>
              <a:t>In this page I will focus on what happened to the First Nation people. In this part I want you to imagine how the First Nation people felt with all what was happening to them.</a:t>
            </a:r>
          </a:p>
          <a:p>
            <a:pPr>
              <a:buNone/>
            </a:pPr>
            <a:r>
              <a:rPr lang="en-CA" dirty="0" smtClean="0"/>
              <a:t>After the signing of the treaties the First Nation people got to live on a reservation camp or a reserve.</a:t>
            </a:r>
          </a:p>
          <a:p>
            <a:pPr>
              <a:buNone/>
            </a:pPr>
            <a:r>
              <a:rPr lang="en-CA" dirty="0" smtClean="0"/>
              <a:t>A reserve is like a special place that the white men made for the First Nation people.</a:t>
            </a:r>
          </a:p>
          <a:p>
            <a:pPr>
              <a:buNone/>
            </a:pPr>
            <a:r>
              <a:rPr lang="en-CA" dirty="0" smtClean="0"/>
              <a:t>The white men made those reserves to keep the First Nation people away from the cities. The white men didn’t want to take a risk and let the First Nations enter the city because, probably they thought that the First Nation people want to “attack” them for some reason.</a:t>
            </a:r>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1143000"/>
          </a:xfrm>
        </p:spPr>
        <p:txBody>
          <a:bodyPr>
            <a:normAutofit fontScale="90000"/>
          </a:bodyPr>
          <a:lstStyle/>
          <a:p>
            <a:r>
              <a:rPr lang="en-CA" dirty="0" smtClean="0"/>
              <a:t>The life on the reserve-pass system</a:t>
            </a:r>
            <a:endParaRPr lang="en-CA" dirty="0"/>
          </a:p>
        </p:txBody>
      </p:sp>
      <p:sp>
        <p:nvSpPr>
          <p:cNvPr id="3" name="Content Placeholder 2"/>
          <p:cNvSpPr>
            <a:spLocks noGrp="1"/>
          </p:cNvSpPr>
          <p:nvPr>
            <p:ph idx="1"/>
          </p:nvPr>
        </p:nvSpPr>
        <p:spPr>
          <a:xfrm>
            <a:off x="395536" y="1916832"/>
            <a:ext cx="8229600" cy="4389120"/>
          </a:xfrm>
        </p:spPr>
        <p:txBody>
          <a:bodyPr/>
          <a:lstStyle/>
          <a:p>
            <a:pPr>
              <a:buNone/>
            </a:pPr>
            <a:r>
              <a:rPr lang="en-CA" dirty="0" smtClean="0"/>
              <a:t>The life on the reserve was tough, because they were not allowed to do anything without a “pass”. As I said before the white men didn’t want the First Nation people to be in the cities, so they made the pass system to be sure that no one escapes. If someone didn’t followed the rules of the pass system he would probably have been beaten up.</a:t>
            </a:r>
          </a:p>
          <a:p>
            <a:pPr>
              <a:buNone/>
            </a:pPr>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The life on the reserve-”education”</a:t>
            </a:r>
            <a:endParaRPr lang="en-CA" dirty="0"/>
          </a:p>
        </p:txBody>
      </p:sp>
      <p:sp>
        <p:nvSpPr>
          <p:cNvPr id="3" name="Content Placeholder 2"/>
          <p:cNvSpPr>
            <a:spLocks noGrp="1"/>
          </p:cNvSpPr>
          <p:nvPr>
            <p:ph idx="1"/>
          </p:nvPr>
        </p:nvSpPr>
        <p:spPr/>
        <p:txBody>
          <a:bodyPr/>
          <a:lstStyle/>
          <a:p>
            <a:pPr>
              <a:buNone/>
            </a:pPr>
            <a:r>
              <a:rPr lang="en-CA" dirty="0" smtClean="0"/>
              <a:t>People who signed the treaties got benefits, one of the benefits was education. When the First Nation people got in the reserve, when their children were 6 years old, the white men took them from their parent and made them go to special school. In the schools the kids were not allowed to do anything without a special permission. The rules in the school were like the pass system. And learning was hard for the kids. </a:t>
            </a:r>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The life on the reserve-where’s my money?</a:t>
            </a:r>
            <a:endParaRPr lang="en-CA" dirty="0"/>
          </a:p>
        </p:txBody>
      </p:sp>
      <p:sp>
        <p:nvSpPr>
          <p:cNvPr id="3" name="Content Placeholder 2"/>
          <p:cNvSpPr>
            <a:spLocks noGrp="1"/>
          </p:cNvSpPr>
          <p:nvPr>
            <p:ph idx="1"/>
          </p:nvPr>
        </p:nvSpPr>
        <p:spPr/>
        <p:txBody>
          <a:bodyPr/>
          <a:lstStyle/>
          <a:p>
            <a:pPr>
              <a:buNone/>
            </a:pPr>
            <a:r>
              <a:rPr lang="en-CA" dirty="0" smtClean="0"/>
              <a:t>Some of the benefits that were mentioned in the treaties were money and clothing. In the treaties it said that the First Nation people who signed the treaty will get some amount of money and clothing in some amount of time. Sometimes the government “forgot”(didn’t want to give?) to give the First Nation people the money and the clothing that were mentioned in the treaty.</a:t>
            </a:r>
            <a:endParaRPr lang="en-C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145</TotalTime>
  <Words>1375</Words>
  <Application>Microsoft Office PowerPoint</Application>
  <PresentationFormat>Экран (4:3)</PresentationFormat>
  <Paragraphs>49</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Flow</vt:lpstr>
      <vt:lpstr>How have events in Saskatchewan's past, including the signing of the treaties, affected our identity? By : Alan Annenkov </vt:lpstr>
      <vt:lpstr>Introduction</vt:lpstr>
      <vt:lpstr>What’s a treaty?</vt:lpstr>
      <vt:lpstr>The treaties</vt:lpstr>
      <vt:lpstr>The reason for the treaties</vt:lpstr>
      <vt:lpstr>After the treaties part 1</vt:lpstr>
      <vt:lpstr>The life on the reserve-pass system</vt:lpstr>
      <vt:lpstr>The life on the reserve-”education”</vt:lpstr>
      <vt:lpstr>The life on the reserve-where’s my money?</vt:lpstr>
      <vt:lpstr>Life on the reserve-conclusion.</vt:lpstr>
      <vt:lpstr>After the treaties part 1-conclusion</vt:lpstr>
      <vt:lpstr>After the treaties part 2</vt:lpstr>
      <vt:lpstr>Canada-pedophiles  </vt:lpstr>
      <vt:lpstr>Canada-farming</vt:lpstr>
      <vt:lpstr>Canada-workers</vt:lpstr>
      <vt:lpstr>After the treaties part 2-conclusion</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have events in Saskatchewan's past, including the signing of the treaties, affected our identity? By : Alan Annenkov</dc:title>
  <dc:creator>student</dc:creator>
  <cp:lastModifiedBy>Dan</cp:lastModifiedBy>
  <cp:revision>16</cp:revision>
  <dcterms:created xsi:type="dcterms:W3CDTF">2010-12-21T19:00:28Z</dcterms:created>
  <dcterms:modified xsi:type="dcterms:W3CDTF">2010-12-21T23:05:34Z</dcterms:modified>
</cp:coreProperties>
</file>